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C72B4E-E988-41ED-881A-A17C1590169F}" type="doc">
      <dgm:prSet loTypeId="urn:microsoft.com/office/officeart/2009/3/layout/IncreasingArrowsProcess" loCatId="process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en-AU"/>
        </a:p>
      </dgm:t>
    </dgm:pt>
    <dgm:pt modelId="{B30F36B5-63E9-4205-836E-5CD8496FB8EE}">
      <dgm:prSet phldrT="[Text]"/>
      <dgm:spPr/>
      <dgm:t>
        <a:bodyPr/>
        <a:lstStyle/>
        <a:p>
          <a:r>
            <a:rPr lang="en-AU" dirty="0" smtClean="0"/>
            <a:t>High Risk</a:t>
          </a:r>
          <a:endParaRPr lang="en-AU" dirty="0"/>
        </a:p>
      </dgm:t>
    </dgm:pt>
    <dgm:pt modelId="{9D6E0D1F-04E7-4A69-8C09-FF4458CD86C6}" type="parTrans" cxnId="{71F8BA33-1F37-47CC-B2BE-B3BB33ADA7E7}">
      <dgm:prSet/>
      <dgm:spPr/>
      <dgm:t>
        <a:bodyPr/>
        <a:lstStyle/>
        <a:p>
          <a:endParaRPr lang="en-AU"/>
        </a:p>
      </dgm:t>
    </dgm:pt>
    <dgm:pt modelId="{2EB0E059-E46E-4295-8CD1-46246BCB77E9}" type="sibTrans" cxnId="{71F8BA33-1F37-47CC-B2BE-B3BB33ADA7E7}">
      <dgm:prSet/>
      <dgm:spPr/>
      <dgm:t>
        <a:bodyPr/>
        <a:lstStyle/>
        <a:p>
          <a:endParaRPr lang="en-AU"/>
        </a:p>
      </dgm:t>
    </dgm:pt>
    <dgm:pt modelId="{71A0BADD-96CE-4C72-9784-9835E2B1AD0C}">
      <dgm:prSet phldrT="[Text]"/>
      <dgm:spPr/>
      <dgm:t>
        <a:bodyPr/>
        <a:lstStyle/>
        <a:p>
          <a:pPr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dirty="0"/>
        </a:p>
      </dgm:t>
    </dgm:pt>
    <dgm:pt modelId="{3F0341B1-1674-48C4-96AB-B2554A0594C0}" type="parTrans" cxnId="{96A7D521-A973-49C8-AEE9-728E591D129E}">
      <dgm:prSet/>
      <dgm:spPr/>
      <dgm:t>
        <a:bodyPr/>
        <a:lstStyle/>
        <a:p>
          <a:endParaRPr lang="en-AU"/>
        </a:p>
      </dgm:t>
    </dgm:pt>
    <dgm:pt modelId="{759A2700-BE93-49CD-A5A2-A716B72E4B83}" type="sibTrans" cxnId="{96A7D521-A973-49C8-AEE9-728E591D129E}">
      <dgm:prSet/>
      <dgm:spPr/>
      <dgm:t>
        <a:bodyPr/>
        <a:lstStyle/>
        <a:p>
          <a:endParaRPr lang="en-AU"/>
        </a:p>
      </dgm:t>
    </dgm:pt>
    <dgm:pt modelId="{111272C9-2837-4993-89F8-7442ADADA31C}">
      <dgm:prSet phldrT="[Text]"/>
      <dgm:spPr/>
      <dgm:t>
        <a:bodyPr/>
        <a:lstStyle/>
        <a:p>
          <a:r>
            <a:rPr lang="en-AU" dirty="0" smtClean="0"/>
            <a:t>Medium Risk</a:t>
          </a:r>
          <a:endParaRPr lang="en-AU" dirty="0"/>
        </a:p>
      </dgm:t>
    </dgm:pt>
    <dgm:pt modelId="{78F8DE3D-FBAC-40AA-9D3E-5AA3230B10EE}" type="parTrans" cxnId="{BEF70C1F-5518-4C38-BD20-B6363310BCDD}">
      <dgm:prSet/>
      <dgm:spPr/>
      <dgm:t>
        <a:bodyPr/>
        <a:lstStyle/>
        <a:p>
          <a:endParaRPr lang="en-AU"/>
        </a:p>
      </dgm:t>
    </dgm:pt>
    <dgm:pt modelId="{AB902F18-2B30-4F89-966A-7B23B2A3F7B4}" type="sibTrans" cxnId="{BEF70C1F-5518-4C38-BD20-B6363310BCDD}">
      <dgm:prSet/>
      <dgm:spPr/>
      <dgm:t>
        <a:bodyPr/>
        <a:lstStyle/>
        <a:p>
          <a:endParaRPr lang="en-AU"/>
        </a:p>
      </dgm:t>
    </dgm:pt>
    <dgm:pt modelId="{92CB7E7D-150B-4071-9196-260E5A7EFCAF}">
      <dgm:prSet phldrT="[Text]"/>
      <dgm:spPr/>
      <dgm:t>
        <a:bodyPr/>
        <a:lstStyle/>
        <a:p>
          <a:endParaRPr lang="en-AU" dirty="0"/>
        </a:p>
      </dgm:t>
    </dgm:pt>
    <dgm:pt modelId="{A9B183C9-BEC7-4BD0-9E99-6B2405ADA0FA}" type="parTrans" cxnId="{EC8B7C07-1EE7-4D02-B40F-5FDFFB9F886C}">
      <dgm:prSet/>
      <dgm:spPr/>
      <dgm:t>
        <a:bodyPr/>
        <a:lstStyle/>
        <a:p>
          <a:endParaRPr lang="en-AU"/>
        </a:p>
      </dgm:t>
    </dgm:pt>
    <dgm:pt modelId="{180F512A-B1A0-4C68-9233-136C7CD1CBFC}" type="sibTrans" cxnId="{EC8B7C07-1EE7-4D02-B40F-5FDFFB9F886C}">
      <dgm:prSet/>
      <dgm:spPr/>
      <dgm:t>
        <a:bodyPr/>
        <a:lstStyle/>
        <a:p>
          <a:endParaRPr lang="en-AU"/>
        </a:p>
      </dgm:t>
    </dgm:pt>
    <dgm:pt modelId="{0316EC44-E912-4EA9-A145-F6868FB3B966}">
      <dgm:prSet phldrT="[Text]"/>
      <dgm:spPr/>
      <dgm:t>
        <a:bodyPr/>
        <a:lstStyle/>
        <a:p>
          <a:r>
            <a:rPr lang="en-AU" dirty="0" smtClean="0"/>
            <a:t>Conservative</a:t>
          </a:r>
          <a:endParaRPr lang="en-AU" dirty="0"/>
        </a:p>
      </dgm:t>
    </dgm:pt>
    <dgm:pt modelId="{F897181F-2409-46AA-B94E-80A18125E333}" type="parTrans" cxnId="{1FA8E586-A3F7-496C-AEBA-9B74E8E0CB0C}">
      <dgm:prSet/>
      <dgm:spPr/>
      <dgm:t>
        <a:bodyPr/>
        <a:lstStyle/>
        <a:p>
          <a:endParaRPr lang="en-AU"/>
        </a:p>
      </dgm:t>
    </dgm:pt>
    <dgm:pt modelId="{2055D744-3659-4F4E-9487-E5DC5DED0A93}" type="sibTrans" cxnId="{1FA8E586-A3F7-496C-AEBA-9B74E8E0CB0C}">
      <dgm:prSet/>
      <dgm:spPr/>
      <dgm:t>
        <a:bodyPr/>
        <a:lstStyle/>
        <a:p>
          <a:endParaRPr lang="en-AU"/>
        </a:p>
      </dgm:t>
    </dgm:pt>
    <dgm:pt modelId="{5306AE49-CE09-4D5B-90EC-840B5DEBE33A}">
      <dgm:prSet phldrT="[Text]"/>
      <dgm:spPr/>
      <dgm:t>
        <a:bodyPr/>
        <a:lstStyle/>
        <a:p>
          <a:endParaRPr lang="en-AU" dirty="0"/>
        </a:p>
      </dgm:t>
    </dgm:pt>
    <dgm:pt modelId="{75EC4020-7925-4920-8FBE-360AB1F67051}" type="parTrans" cxnId="{FCA9149A-BEFB-4673-BF6C-FE2E11C935EB}">
      <dgm:prSet/>
      <dgm:spPr/>
      <dgm:t>
        <a:bodyPr/>
        <a:lstStyle/>
        <a:p>
          <a:endParaRPr lang="en-AU"/>
        </a:p>
      </dgm:t>
    </dgm:pt>
    <dgm:pt modelId="{CC3B8A96-3B47-4BB4-9C21-05950D996CA2}" type="sibTrans" cxnId="{FCA9149A-BEFB-4673-BF6C-FE2E11C935EB}">
      <dgm:prSet/>
      <dgm:spPr/>
      <dgm:t>
        <a:bodyPr/>
        <a:lstStyle/>
        <a:p>
          <a:endParaRPr lang="en-AU"/>
        </a:p>
      </dgm:t>
    </dgm:pt>
    <dgm:pt modelId="{CBAFF101-29BA-4571-822B-F914FC92DD21}" type="pres">
      <dgm:prSet presAssocID="{7EC72B4E-E988-41ED-881A-A17C1590169F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AU"/>
        </a:p>
      </dgm:t>
    </dgm:pt>
    <dgm:pt modelId="{FEEFB671-884E-411E-AAA2-24BA4CD0FC96}" type="pres">
      <dgm:prSet presAssocID="{B30F36B5-63E9-4205-836E-5CD8496FB8EE}" presName="parentText1" presStyleLbl="node1" presStyleIdx="0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39301C35-E5F9-4BF8-9C09-0FF4A5C22138}" type="pres">
      <dgm:prSet presAssocID="{B30F36B5-63E9-4205-836E-5CD8496FB8EE}" presName="childText1" presStyleLbl="solidAlignAcc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8CAFF55-194F-4C84-BD11-CDC1C3CDC8A9}" type="pres">
      <dgm:prSet presAssocID="{111272C9-2837-4993-89F8-7442ADADA31C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D7F9D58-F255-4C13-A04B-107F8CEE8567}" type="pres">
      <dgm:prSet presAssocID="{111272C9-2837-4993-89F8-7442ADADA31C}" presName="childText2" presStyleLbl="solidAlignAcc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66565B87-4A18-474B-A974-E207D4FA3AAA}" type="pres">
      <dgm:prSet presAssocID="{0316EC44-E912-4EA9-A145-F6868FB3B966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072A5A60-8F25-46DA-B7E8-4B846BBD2A03}" type="pres">
      <dgm:prSet presAssocID="{0316EC44-E912-4EA9-A145-F6868FB3B966}" presName="childText3" presStyleLbl="solidAlignAcc1" presStyleIdx="2" presStyleCnt="3" custScaleY="110485" custLinFactNeighborX="293" custLinFactNeighborY="505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4495C75F-124B-4D03-B174-4C2D94865A08}" type="presOf" srcId="{92CB7E7D-150B-4071-9196-260E5A7EFCAF}" destId="{4D7F9D58-F255-4C13-A04B-107F8CEE8567}" srcOrd="0" destOrd="0" presId="urn:microsoft.com/office/officeart/2009/3/layout/IncreasingArrowsProcess"/>
    <dgm:cxn modelId="{A99D3E7F-E913-4031-B407-4BDF2DC086CE}" type="presOf" srcId="{7EC72B4E-E988-41ED-881A-A17C1590169F}" destId="{CBAFF101-29BA-4571-822B-F914FC92DD21}" srcOrd="0" destOrd="0" presId="urn:microsoft.com/office/officeart/2009/3/layout/IncreasingArrowsProcess"/>
    <dgm:cxn modelId="{1FA8E586-A3F7-496C-AEBA-9B74E8E0CB0C}" srcId="{7EC72B4E-E988-41ED-881A-A17C1590169F}" destId="{0316EC44-E912-4EA9-A145-F6868FB3B966}" srcOrd="2" destOrd="0" parTransId="{F897181F-2409-46AA-B94E-80A18125E333}" sibTransId="{2055D744-3659-4F4E-9487-E5DC5DED0A93}"/>
    <dgm:cxn modelId="{EC8B7C07-1EE7-4D02-B40F-5FDFFB9F886C}" srcId="{111272C9-2837-4993-89F8-7442ADADA31C}" destId="{92CB7E7D-150B-4071-9196-260E5A7EFCAF}" srcOrd="0" destOrd="0" parTransId="{A9B183C9-BEC7-4BD0-9E99-6B2405ADA0FA}" sibTransId="{180F512A-B1A0-4C68-9233-136C7CD1CBFC}"/>
    <dgm:cxn modelId="{FCA9149A-BEFB-4673-BF6C-FE2E11C935EB}" srcId="{0316EC44-E912-4EA9-A145-F6868FB3B966}" destId="{5306AE49-CE09-4D5B-90EC-840B5DEBE33A}" srcOrd="0" destOrd="0" parTransId="{75EC4020-7925-4920-8FBE-360AB1F67051}" sibTransId="{CC3B8A96-3B47-4BB4-9C21-05950D996CA2}"/>
    <dgm:cxn modelId="{96A7D521-A973-49C8-AEE9-728E591D129E}" srcId="{B30F36B5-63E9-4205-836E-5CD8496FB8EE}" destId="{71A0BADD-96CE-4C72-9784-9835E2B1AD0C}" srcOrd="0" destOrd="0" parTransId="{3F0341B1-1674-48C4-96AB-B2554A0594C0}" sibTransId="{759A2700-BE93-49CD-A5A2-A716B72E4B83}"/>
    <dgm:cxn modelId="{71F8BA33-1F37-47CC-B2BE-B3BB33ADA7E7}" srcId="{7EC72B4E-E988-41ED-881A-A17C1590169F}" destId="{B30F36B5-63E9-4205-836E-5CD8496FB8EE}" srcOrd="0" destOrd="0" parTransId="{9D6E0D1F-04E7-4A69-8C09-FF4458CD86C6}" sibTransId="{2EB0E059-E46E-4295-8CD1-46246BCB77E9}"/>
    <dgm:cxn modelId="{3327AF45-B823-416B-92BD-B5E8B302A404}" type="presOf" srcId="{5306AE49-CE09-4D5B-90EC-840B5DEBE33A}" destId="{072A5A60-8F25-46DA-B7E8-4B846BBD2A03}" srcOrd="0" destOrd="0" presId="urn:microsoft.com/office/officeart/2009/3/layout/IncreasingArrowsProcess"/>
    <dgm:cxn modelId="{2089C65C-F6BD-4F38-9B45-0CB88CE6B201}" type="presOf" srcId="{B30F36B5-63E9-4205-836E-5CD8496FB8EE}" destId="{FEEFB671-884E-411E-AAA2-24BA4CD0FC96}" srcOrd="0" destOrd="0" presId="urn:microsoft.com/office/officeart/2009/3/layout/IncreasingArrowsProcess"/>
    <dgm:cxn modelId="{CF8AF0C7-17D5-4AC5-880A-E7A0C6F616B9}" type="presOf" srcId="{0316EC44-E912-4EA9-A145-F6868FB3B966}" destId="{66565B87-4A18-474B-A974-E207D4FA3AAA}" srcOrd="0" destOrd="0" presId="urn:microsoft.com/office/officeart/2009/3/layout/IncreasingArrowsProcess"/>
    <dgm:cxn modelId="{BEF70C1F-5518-4C38-BD20-B6363310BCDD}" srcId="{7EC72B4E-E988-41ED-881A-A17C1590169F}" destId="{111272C9-2837-4993-89F8-7442ADADA31C}" srcOrd="1" destOrd="0" parTransId="{78F8DE3D-FBAC-40AA-9D3E-5AA3230B10EE}" sibTransId="{AB902F18-2B30-4F89-966A-7B23B2A3F7B4}"/>
    <dgm:cxn modelId="{4C705AF8-457D-446B-9805-59A2202C1A3C}" type="presOf" srcId="{111272C9-2837-4993-89F8-7442ADADA31C}" destId="{68CAFF55-194F-4C84-BD11-CDC1C3CDC8A9}" srcOrd="0" destOrd="0" presId="urn:microsoft.com/office/officeart/2009/3/layout/IncreasingArrowsProcess"/>
    <dgm:cxn modelId="{886FE91D-A3DF-4C8A-8FA9-B2A3872B7F57}" type="presOf" srcId="{71A0BADD-96CE-4C72-9784-9835E2B1AD0C}" destId="{39301C35-E5F9-4BF8-9C09-0FF4A5C22138}" srcOrd="0" destOrd="0" presId="urn:microsoft.com/office/officeart/2009/3/layout/IncreasingArrowsProcess"/>
    <dgm:cxn modelId="{395E51DA-3DCB-475D-B696-168300E4A6C3}" type="presParOf" srcId="{CBAFF101-29BA-4571-822B-F914FC92DD21}" destId="{FEEFB671-884E-411E-AAA2-24BA4CD0FC96}" srcOrd="0" destOrd="0" presId="urn:microsoft.com/office/officeart/2009/3/layout/IncreasingArrowsProcess"/>
    <dgm:cxn modelId="{246AB612-3368-4250-B78C-BE1CCED36EDD}" type="presParOf" srcId="{CBAFF101-29BA-4571-822B-F914FC92DD21}" destId="{39301C35-E5F9-4BF8-9C09-0FF4A5C22138}" srcOrd="1" destOrd="0" presId="urn:microsoft.com/office/officeart/2009/3/layout/IncreasingArrowsProcess"/>
    <dgm:cxn modelId="{4B9B41D8-7F7B-411E-9B3B-C18C743C6A4D}" type="presParOf" srcId="{CBAFF101-29BA-4571-822B-F914FC92DD21}" destId="{68CAFF55-194F-4C84-BD11-CDC1C3CDC8A9}" srcOrd="2" destOrd="0" presId="urn:microsoft.com/office/officeart/2009/3/layout/IncreasingArrowsProcess"/>
    <dgm:cxn modelId="{D6C301A7-6646-455A-908A-9A0912378A8B}" type="presParOf" srcId="{CBAFF101-29BA-4571-822B-F914FC92DD21}" destId="{4D7F9D58-F255-4C13-A04B-107F8CEE8567}" srcOrd="3" destOrd="0" presId="urn:microsoft.com/office/officeart/2009/3/layout/IncreasingArrowsProcess"/>
    <dgm:cxn modelId="{EF08E8E6-23F5-448A-AD7F-9FB1AEDFFA88}" type="presParOf" srcId="{CBAFF101-29BA-4571-822B-F914FC92DD21}" destId="{66565B87-4A18-474B-A974-E207D4FA3AAA}" srcOrd="4" destOrd="0" presId="urn:microsoft.com/office/officeart/2009/3/layout/IncreasingArrowsProcess"/>
    <dgm:cxn modelId="{27F866AC-A27D-4DA6-9F28-A63641EE3C77}" type="presParOf" srcId="{CBAFF101-29BA-4571-822B-F914FC92DD21}" destId="{072A5A60-8F25-46DA-B7E8-4B846BBD2A03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FB671-884E-411E-AAA2-24BA4CD0FC96}">
      <dsp:nvSpPr>
        <dsp:cNvPr id="0" name=""/>
        <dsp:cNvSpPr/>
      </dsp:nvSpPr>
      <dsp:spPr>
        <a:xfrm>
          <a:off x="0" y="988606"/>
          <a:ext cx="8856984" cy="1289914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4774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High Risk</a:t>
          </a:r>
          <a:endParaRPr lang="en-AU" sz="2400" kern="1200" dirty="0"/>
        </a:p>
      </dsp:txBody>
      <dsp:txXfrm>
        <a:off x="0" y="1311085"/>
        <a:ext cx="8534506" cy="644957"/>
      </dsp:txXfrm>
    </dsp:sp>
    <dsp:sp modelId="{39301C35-E5F9-4BF8-9C09-0FF4A5C22138}">
      <dsp:nvSpPr>
        <dsp:cNvPr id="0" name=""/>
        <dsp:cNvSpPr/>
      </dsp:nvSpPr>
      <dsp:spPr>
        <a:xfrm>
          <a:off x="0" y="1983316"/>
          <a:ext cx="2727951" cy="24848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 dirty="0"/>
        </a:p>
      </dsp:txBody>
      <dsp:txXfrm>
        <a:off x="0" y="1983316"/>
        <a:ext cx="2727951" cy="2484849"/>
      </dsp:txXfrm>
    </dsp:sp>
    <dsp:sp modelId="{68CAFF55-194F-4C84-BD11-CDC1C3CDC8A9}">
      <dsp:nvSpPr>
        <dsp:cNvPr id="0" name=""/>
        <dsp:cNvSpPr/>
      </dsp:nvSpPr>
      <dsp:spPr>
        <a:xfrm>
          <a:off x="2727951" y="1418577"/>
          <a:ext cx="6129032" cy="1289914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4774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Medium Risk</a:t>
          </a:r>
          <a:endParaRPr lang="en-AU" sz="2400" kern="1200" dirty="0"/>
        </a:p>
      </dsp:txBody>
      <dsp:txXfrm>
        <a:off x="2727951" y="1741056"/>
        <a:ext cx="5806554" cy="644957"/>
      </dsp:txXfrm>
    </dsp:sp>
    <dsp:sp modelId="{4D7F9D58-F255-4C13-A04B-107F8CEE8567}">
      <dsp:nvSpPr>
        <dsp:cNvPr id="0" name=""/>
        <dsp:cNvSpPr/>
      </dsp:nvSpPr>
      <dsp:spPr>
        <a:xfrm>
          <a:off x="2727951" y="2413288"/>
          <a:ext cx="2727951" cy="248484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 dirty="0"/>
        </a:p>
      </dsp:txBody>
      <dsp:txXfrm>
        <a:off x="2727951" y="2413288"/>
        <a:ext cx="2727951" cy="2484849"/>
      </dsp:txXfrm>
    </dsp:sp>
    <dsp:sp modelId="{66565B87-4A18-474B-A974-E207D4FA3AAA}">
      <dsp:nvSpPr>
        <dsp:cNvPr id="0" name=""/>
        <dsp:cNvSpPr/>
      </dsp:nvSpPr>
      <dsp:spPr>
        <a:xfrm>
          <a:off x="5455902" y="1848549"/>
          <a:ext cx="3401081" cy="1289914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04774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400" kern="1200" dirty="0" smtClean="0"/>
            <a:t>Conservative</a:t>
          </a:r>
          <a:endParaRPr lang="en-AU" sz="2400" kern="1200" dirty="0"/>
        </a:p>
      </dsp:txBody>
      <dsp:txXfrm>
        <a:off x="5455902" y="2171028"/>
        <a:ext cx="3078603" cy="644957"/>
      </dsp:txXfrm>
    </dsp:sp>
    <dsp:sp modelId="{072A5A60-8F25-46DA-B7E8-4B846BBD2A03}">
      <dsp:nvSpPr>
        <dsp:cNvPr id="0" name=""/>
        <dsp:cNvSpPr/>
      </dsp:nvSpPr>
      <dsp:spPr>
        <a:xfrm>
          <a:off x="5463895" y="2838693"/>
          <a:ext cx="2727951" cy="27052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2400" kern="1200" dirty="0"/>
        </a:p>
      </dsp:txBody>
      <dsp:txXfrm>
        <a:off x="5463895" y="2838693"/>
        <a:ext cx="2727951" cy="27052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408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05152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28487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808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24278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61689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5823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23322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9343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27446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0850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BDBEF-BB6C-4D99-99AF-E61B3BF56AD2}" type="datetimeFigureOut">
              <a:rPr lang="en-AU" smtClean="0"/>
              <a:t>23/05/2012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8A46A-AA50-4A43-A491-758EDAD6E86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1752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44043640"/>
              </p:ext>
            </p:extLst>
          </p:nvPr>
        </p:nvGraphicFramePr>
        <p:xfrm>
          <a:off x="179512" y="188640"/>
          <a:ext cx="8856984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332656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Your name</a:t>
            </a:r>
            <a:r>
              <a:rPr lang="en-AU" dirty="0"/>
              <a:t>: </a:t>
            </a:r>
            <a:r>
              <a:rPr lang="en-AU" dirty="0" smtClean="0"/>
              <a:t>_____________________________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59071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Cassandra Dunning</dc:creator>
  <cp:lastModifiedBy>Cassandra Dunning</cp:lastModifiedBy>
  <cp:revision>3</cp:revision>
  <dcterms:created xsi:type="dcterms:W3CDTF">2012-05-22T11:57:09Z</dcterms:created>
  <dcterms:modified xsi:type="dcterms:W3CDTF">2012-05-22T15:11:21Z</dcterms:modified>
</cp:coreProperties>
</file>